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F349B-9912-444D-ABCB-DA424BDCD930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2113A-D190-4B42-95AD-C285765828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73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Great Place To Work, Lori </a:t>
            </a:r>
            <a:r>
              <a:rPr lang="en-US" baseline="0" dirty="0" err="1" smtClean="0"/>
              <a:t>Casselman</a:t>
            </a:r>
            <a:r>
              <a:rPr lang="en-US" baseline="0" dirty="0" smtClean="0"/>
              <a:t> (2017)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2113A-D190-4B42-95AD-C285765828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71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  <a:r>
              <a:rPr lang="en-US" baseline="0" dirty="0" smtClean="0"/>
              <a:t> ISPE, Erika </a:t>
            </a:r>
            <a:r>
              <a:rPr lang="en-US" baseline="0" dirty="0" err="1" smtClean="0"/>
              <a:t>Ballman</a:t>
            </a:r>
            <a:r>
              <a:rPr lang="en-US" baseline="0" dirty="0" smtClean="0"/>
              <a:t> (2017)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E2113A-D190-4B42-95AD-C285765828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3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9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2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9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88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5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4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15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3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930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5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425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22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94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0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5BBAF-C6EF-473F-94A0-692BE7A4F2CA}" type="datetimeFigureOut">
              <a:rPr lang="en-US" smtClean="0"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CA2FD1C-8403-461D-BB9F-689E47DC9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1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spe.org/pharmaceutical-engineering/ispeak/how-leader-actions-and-behaviors-influence-quality-culture" TargetMode="External"/><Relationship Id="rId2" Type="http://schemas.openxmlformats.org/officeDocument/2006/relationships/hyperlink" Target="https://www.greatplacetowork.ca/en/resources/articles/460-trust-me-it-s-all-about-corporate-cultur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Corprate</a:t>
            </a:r>
            <a:r>
              <a:rPr lang="en-US" dirty="0" smtClean="0"/>
              <a:t> Culture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Desired Organizational 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060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Teamwork Culture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8001000" cy="4572000"/>
          </a:xfrm>
        </p:spPr>
      </p:pic>
    </p:spTree>
    <p:extLst>
      <p:ext uri="{BB962C8B-B14F-4D97-AF65-F5344CB8AC3E}">
        <p14:creationId xmlns:p14="http://schemas.microsoft.com/office/powerpoint/2010/main" val="26950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People, Finances, Policies, and Corporate Policies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26" y="2866968"/>
            <a:ext cx="2895361" cy="2468676"/>
          </a:xfrm>
        </p:spPr>
      </p:pic>
    </p:spTree>
    <p:extLst>
      <p:ext uri="{BB962C8B-B14F-4D97-AF65-F5344CB8AC3E}">
        <p14:creationId xmlns:p14="http://schemas.microsoft.com/office/powerpoint/2010/main" val="104258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Casselman</a:t>
            </a:r>
            <a:r>
              <a:rPr lang="en-US" dirty="0" smtClean="0"/>
              <a:t>, L. (2017). Trust me. It’s all about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corporate culture. Great Place to work.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2"/>
              </a:rPr>
              <a:t>https://www.greatplacetowork.ca/en/reso	</a:t>
            </a:r>
            <a:r>
              <a:rPr lang="en-US" dirty="0" err="1" smtClean="0">
                <a:hlinkClick r:id="rId2"/>
              </a:rPr>
              <a:t>urces</a:t>
            </a:r>
            <a:r>
              <a:rPr lang="en-US" dirty="0" smtClean="0">
                <a:hlinkClick r:id="rId2"/>
              </a:rPr>
              <a:t>/articles/460-trust-me-it-s-all-about	-corporate-	culture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Ballman</a:t>
            </a:r>
            <a:r>
              <a:rPr lang="en-US" dirty="0" smtClean="0"/>
              <a:t>, E. (2017). How leader actions and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behaviors influence quality culture.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Retrieved from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3"/>
              </a:rPr>
              <a:t>https://ispe.org/pharmaceutical-	engineering/</a:t>
            </a:r>
            <a:r>
              <a:rPr lang="en-US" dirty="0" err="1" smtClean="0">
                <a:hlinkClick r:id="rId3"/>
              </a:rPr>
              <a:t>ispeak</a:t>
            </a:r>
            <a:r>
              <a:rPr lang="en-US" smtClean="0">
                <a:hlinkClick r:id="rId3"/>
              </a:rPr>
              <a:t>/how-leader-actions-and-	behaviors-influence-quality-culture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68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53</Words>
  <Application>Microsoft Office PowerPoint</Application>
  <PresentationFormat>On-screen Show (4:3)</PresentationFormat>
  <Paragraphs>17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 3</vt:lpstr>
      <vt:lpstr>Facet</vt:lpstr>
      <vt:lpstr>Corprate Culture </vt:lpstr>
      <vt:lpstr>Teamwork Culture </vt:lpstr>
      <vt:lpstr>People, Finances, Policies, and Corporate Policies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Corprate Culture</dc:title>
  <dc:creator>Windows User</dc:creator>
  <cp:lastModifiedBy>Windows User</cp:lastModifiedBy>
  <cp:revision>5</cp:revision>
  <dcterms:created xsi:type="dcterms:W3CDTF">2019-03-06T12:49:07Z</dcterms:created>
  <dcterms:modified xsi:type="dcterms:W3CDTF">2019-03-06T19:18:47Z</dcterms:modified>
</cp:coreProperties>
</file>